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2600" y="5181600"/>
            <a:ext cx="6934200" cy="990600"/>
          </a:xfrm>
        </p:spPr>
        <p:txBody>
          <a:bodyPr wrap="square" anchor="b">
            <a:normAutofit/>
          </a:bodyPr>
          <a:lstStyle>
            <a:lvl1pPr algn="r"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943600"/>
            <a:ext cx="6400800" cy="533400"/>
          </a:xfrm>
        </p:spPr>
        <p:txBody>
          <a:bodyPr wrap="square">
            <a:normAutofit/>
          </a:bodyPr>
          <a:lstStyle>
            <a:lvl1pPr marL="0" indent="0" algn="r">
              <a:buNone/>
              <a:defRPr sz="32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620F-3972-4AA2-9ED3-94081B0EEF6F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3EDA6-846C-4ED3-BEBB-28DCFA05F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38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620F-3972-4AA2-9ED3-94081B0EEF6F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3EDA6-846C-4ED3-BEBB-28DCFA05F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001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620F-3972-4AA2-9ED3-94081B0EEF6F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3EDA6-846C-4ED3-BEBB-28DCFA05F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748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620F-3972-4AA2-9ED3-94081B0EEF6F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3EDA6-846C-4ED3-BEBB-28DCFA05F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813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709739"/>
            <a:ext cx="83820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589464"/>
            <a:ext cx="83820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620F-3972-4AA2-9ED3-94081B0EEF6F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3EDA6-846C-4ED3-BEBB-28DCFA05F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297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1825625"/>
            <a:ext cx="41783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84700" y="1825625"/>
            <a:ext cx="41783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620F-3972-4AA2-9ED3-94081B0EEF6F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3EDA6-846C-4ED3-BEBB-28DCFA05F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140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76200"/>
            <a:ext cx="7162800" cy="1066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622425"/>
            <a:ext cx="41783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1000" y="2270125"/>
            <a:ext cx="4178300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84699" y="1622425"/>
            <a:ext cx="41783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84699" y="2270125"/>
            <a:ext cx="4178300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620F-3972-4AA2-9ED3-94081B0EEF6F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3EDA6-846C-4ED3-BEBB-28DCFA05F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208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620F-3972-4AA2-9ED3-94081B0EEF6F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3EDA6-846C-4ED3-BEBB-28DCFA05F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532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620F-3972-4AA2-9ED3-94081B0EEF6F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3EDA6-846C-4ED3-BEBB-28DCFA05F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850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999" y="76200"/>
            <a:ext cx="7162800" cy="10668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9234" y="1851025"/>
            <a:ext cx="5520267" cy="4351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81001" y="1851025"/>
            <a:ext cx="2772833" cy="4351338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620F-3972-4AA2-9ED3-94081B0EEF6F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3EDA6-846C-4ED3-BEBB-28DCFA05F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130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999" y="76200"/>
            <a:ext cx="7162800" cy="10668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950508" y="1825625"/>
            <a:ext cx="5242984" cy="3932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97000" y="5783263"/>
            <a:ext cx="6350000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620F-3972-4AA2-9ED3-94081B0EEF6F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3EDA6-846C-4ED3-BEBB-28DCFA05F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639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76200"/>
            <a:ext cx="7162800" cy="106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8382000" cy="435133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860620F-3972-4AA2-9ED3-94081B0EEF6F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3823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7503EDA6-846C-4ED3-BEBB-28DCFA05F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53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E9D99-ACB5-44D9-8D45-0B2787314D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925" y="4705350"/>
            <a:ext cx="7343775" cy="762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Wisdom Of Scripture: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50ECA7-4A96-4EB6-A59D-1B23DE91D3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57375" y="5943600"/>
            <a:ext cx="6829425" cy="533400"/>
          </a:xfrm>
        </p:spPr>
        <p:txBody>
          <a:bodyPr>
            <a:noAutofit/>
          </a:bodyPr>
          <a:lstStyle/>
          <a:p>
            <a:r>
              <a:rPr lang="en-US" sz="4000" b="1" dirty="0"/>
              <a:t>Think Like A Stranger - </a:t>
            </a:r>
            <a:r>
              <a:rPr lang="en-US" sz="4000" dirty="0"/>
              <a:t>1 Pet 2:11</a:t>
            </a:r>
          </a:p>
        </p:txBody>
      </p:sp>
    </p:spTree>
    <p:extLst>
      <p:ext uri="{BB962C8B-B14F-4D97-AF65-F5344CB8AC3E}">
        <p14:creationId xmlns:p14="http://schemas.microsoft.com/office/powerpoint/2010/main" val="628296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F5A8E-DE78-4D9E-ADCE-0922FDB76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We Are Temporaries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45A66-73DD-4C61-A9CA-E081632E6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We may not think in those terms</a:t>
            </a:r>
          </a:p>
          <a:p>
            <a:pPr lvl="1"/>
            <a:r>
              <a:rPr lang="en-US" sz="3600" dirty="0"/>
              <a:t>I am a citizen; I own property; I have plans </a:t>
            </a:r>
          </a:p>
          <a:p>
            <a:pPr lvl="1"/>
            <a:r>
              <a:rPr lang="en-US" sz="3600" dirty="0"/>
              <a:t>We spend our lives planning to</a:t>
            </a:r>
            <a:r>
              <a:rPr lang="en-US" sz="3600" b="1" dirty="0"/>
              <a:t> </a:t>
            </a:r>
            <a:r>
              <a:rPr lang="en-US" sz="3600" dirty="0"/>
              <a:t>live here </a:t>
            </a:r>
          </a:p>
          <a:p>
            <a:pPr lvl="1"/>
            <a:r>
              <a:rPr lang="en-US" sz="3600" dirty="0"/>
              <a:t>We put down roots - become permanent </a:t>
            </a:r>
          </a:p>
          <a:p>
            <a:pPr lvl="1"/>
            <a:r>
              <a:rPr lang="en-US" sz="3600" dirty="0"/>
              <a:t>In that thinking there is danger (so Lk 12:20,21)</a:t>
            </a:r>
          </a:p>
          <a:p>
            <a:pPr lvl="1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11789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F5A8E-DE78-4D9E-ADCE-0922FDB76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We Are Temporaries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45A66-73DD-4C61-A9CA-E081632E6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000" dirty="0"/>
              <a:t>We are clearly earthly temporaries</a:t>
            </a:r>
          </a:p>
          <a:p>
            <a:pPr lvl="1"/>
            <a:r>
              <a:rPr lang="en-US" sz="3600" dirty="0"/>
              <a:t>Tent/tabernacle? an apt description of both our human bodies and human state - 2 Cor 5:1</a:t>
            </a:r>
          </a:p>
          <a:p>
            <a:pPr lvl="1"/>
            <a:r>
              <a:rPr lang="en-US" sz="3600" dirty="0"/>
              <a:t>Once to die - here’s our future - Heb 9:27</a:t>
            </a:r>
          </a:p>
          <a:p>
            <a:pPr lvl="1"/>
            <a:r>
              <a:rPr lang="en-US" sz="3600" dirty="0"/>
              <a:t>Expectation? death and resurrection - 1 Cor 15:19</a:t>
            </a:r>
          </a:p>
          <a:p>
            <a:pPr lvl="1"/>
            <a:r>
              <a:rPr lang="en-US" sz="3600" dirty="0"/>
              <a:t>But do we think like strangers</a:t>
            </a:r>
          </a:p>
        </p:txBody>
      </p:sp>
    </p:spTree>
    <p:extLst>
      <p:ext uri="{BB962C8B-B14F-4D97-AF65-F5344CB8AC3E}">
        <p14:creationId xmlns:p14="http://schemas.microsoft.com/office/powerpoint/2010/main" val="3616016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F5A8E-DE78-4D9E-ADCE-0922FDB76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We Are Temporaries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45A66-73DD-4C61-A9CA-E081632E6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000" dirty="0"/>
              <a:t>We live in view of the present, this life</a:t>
            </a:r>
          </a:p>
          <a:p>
            <a:pPr lvl="1"/>
            <a:r>
              <a:rPr lang="en-US" sz="3600" dirty="0"/>
              <a:t>Every waking moment consumed with the here and now </a:t>
            </a:r>
          </a:p>
          <a:p>
            <a:pPr lvl="1"/>
            <a:r>
              <a:rPr lang="en-US" sz="3600" dirty="0"/>
              <a:t>We need, though, to remember 1 Cor 7:31</a:t>
            </a:r>
          </a:p>
          <a:p>
            <a:pPr lvl="1"/>
            <a:r>
              <a:rPr lang="en-US" sz="3600" dirty="0"/>
              <a:t>Yes, we must use the world – we’re here </a:t>
            </a:r>
          </a:p>
          <a:p>
            <a:pPr lvl="1"/>
            <a:r>
              <a:rPr lang="en-US" sz="3600" dirty="0"/>
              <a:t>But if we think like strangers it does not become a consuming thing! - note Heb 11:13-16</a:t>
            </a:r>
          </a:p>
        </p:txBody>
      </p:sp>
    </p:spTree>
    <p:extLst>
      <p:ext uri="{BB962C8B-B14F-4D97-AF65-F5344CB8AC3E}">
        <p14:creationId xmlns:p14="http://schemas.microsoft.com/office/powerpoint/2010/main" val="1522704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C2841-6F75-4D21-823F-566E7F653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Advice For Strangers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DDEE6-59CF-4EBB-8C1F-CB8EA93DE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dirty="0"/>
              <a:t>Abstain from fleshly desires - 1 Pet 2:11</a:t>
            </a:r>
          </a:p>
          <a:p>
            <a:pPr lvl="1"/>
            <a:r>
              <a:rPr lang="en-US" sz="3600" dirty="0"/>
              <a:t>There are enemies of strangers! </a:t>
            </a:r>
          </a:p>
          <a:p>
            <a:pPr lvl="1"/>
            <a:r>
              <a:rPr lang="en-US" sz="3600" dirty="0"/>
              <a:t>Fleshly lusts - an entire realm of casual desires which, without discipline, can undo us </a:t>
            </a:r>
          </a:p>
          <a:p>
            <a:pPr lvl="1"/>
            <a:r>
              <a:rPr lang="en-US" sz="3600" dirty="0"/>
              <a:t>Listen: Lam 4:5 - what a graphic picture of what happens when Gods people stoop to the flesh</a:t>
            </a:r>
          </a:p>
          <a:p>
            <a:pPr lvl="1"/>
            <a:r>
              <a:rPr lang="en-US" sz="3600" dirty="0"/>
              <a:t>Do we really appreciate the real-life perspective Paul brings us - Rom 8:5-8</a:t>
            </a:r>
          </a:p>
          <a:p>
            <a:pPr lvl="1"/>
            <a:r>
              <a:rPr lang="en-US" sz="3600" dirty="0"/>
              <a:t>Abstain: have nothing to do with! </a:t>
            </a:r>
          </a:p>
        </p:txBody>
      </p:sp>
    </p:spTree>
    <p:extLst>
      <p:ext uri="{BB962C8B-B14F-4D97-AF65-F5344CB8AC3E}">
        <p14:creationId xmlns:p14="http://schemas.microsoft.com/office/powerpoint/2010/main" val="253312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C2841-6F75-4D21-823F-566E7F653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Advice For Strangers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DDEE6-59CF-4EBB-8C1F-CB8EA93DE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dirty="0"/>
              <a:t>Exemplify the spiritual life - 1 Pet 2:12</a:t>
            </a:r>
          </a:p>
          <a:p>
            <a:pPr lvl="1"/>
            <a:r>
              <a:rPr lang="en-US" sz="3600" dirty="0"/>
              <a:t>Certainly, abstaining is part of this </a:t>
            </a:r>
          </a:p>
          <a:p>
            <a:pPr lvl="1"/>
            <a:r>
              <a:rPr lang="en-US" sz="3600" dirty="0"/>
              <a:t>But there are some positives here a manner of life known for its goodness </a:t>
            </a:r>
          </a:p>
          <a:p>
            <a:pPr lvl="1"/>
            <a:r>
              <a:rPr lang="en-US" sz="3600" dirty="0"/>
              <a:t>Because of the moral/ethical strictness, folks will know you to be different (like an accent) </a:t>
            </a:r>
          </a:p>
          <a:p>
            <a:pPr lvl="1"/>
            <a:r>
              <a:rPr lang="en-US" sz="3600" dirty="0"/>
              <a:t>Already they are watching - what will they see? </a:t>
            </a:r>
          </a:p>
          <a:p>
            <a:pPr lvl="1"/>
            <a:r>
              <a:rPr lang="en-US" sz="3600" dirty="0"/>
              <a:t>Good works - making your surroundings better, pleasant, desirable - Titus 2:14</a:t>
            </a:r>
          </a:p>
        </p:txBody>
      </p:sp>
    </p:spTree>
    <p:extLst>
      <p:ext uri="{BB962C8B-B14F-4D97-AF65-F5344CB8AC3E}">
        <p14:creationId xmlns:p14="http://schemas.microsoft.com/office/powerpoint/2010/main" val="3648398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C2841-6F75-4D21-823F-566E7F653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Advice For Strangers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DDEE6-59CF-4EBB-8C1F-CB8EA93DE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4000" dirty="0"/>
              <a:t>Orderly in behavior - 1 Pet 2:13-16</a:t>
            </a:r>
          </a:p>
          <a:p>
            <a:pPr lvl="1"/>
            <a:r>
              <a:rPr lang="en-US" sz="3600" dirty="0"/>
              <a:t>True, our Sovereign is above the king </a:t>
            </a:r>
          </a:p>
          <a:p>
            <a:pPr lvl="1"/>
            <a:r>
              <a:rPr lang="en-US" sz="3600" dirty="0"/>
              <a:t>But strangers are not rabble rousers - they will respect, honor the laws, conventions of the land </a:t>
            </a:r>
          </a:p>
          <a:p>
            <a:pPr lvl="1"/>
            <a:r>
              <a:rPr lang="en-US" sz="3600" dirty="0"/>
              <a:t>Servants of God do not use their freedom to the hurt of to others - are responsible people </a:t>
            </a:r>
          </a:p>
          <a:p>
            <a:pPr lvl="1"/>
            <a:r>
              <a:rPr lang="en-US" sz="3600" dirty="0"/>
              <a:t>Should be good neighbors - good friends - speaking well of others, etc. </a:t>
            </a:r>
          </a:p>
          <a:p>
            <a:pPr lvl="1"/>
            <a:r>
              <a:rPr lang="en-US" sz="3600" dirty="0"/>
              <a:t>Listen: Titus 2:6-10 adorning the doctrine by orderliness of life</a:t>
            </a:r>
          </a:p>
        </p:txBody>
      </p:sp>
    </p:spTree>
    <p:extLst>
      <p:ext uri="{BB962C8B-B14F-4D97-AF65-F5344CB8AC3E}">
        <p14:creationId xmlns:p14="http://schemas.microsoft.com/office/powerpoint/2010/main" val="598872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C2841-6F75-4D21-823F-566E7F653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Advice For Strangers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DDEE6-59CF-4EBB-8C1F-CB8EA93DE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000" dirty="0"/>
              <a:t>Value others - 1 Pet 2:17</a:t>
            </a:r>
          </a:p>
          <a:p>
            <a:pPr lvl="1"/>
            <a:r>
              <a:rPr lang="en-US" sz="3600" dirty="0"/>
              <a:t>Honor - to prize, to value </a:t>
            </a:r>
          </a:p>
          <a:p>
            <a:pPr lvl="1"/>
            <a:r>
              <a:rPr lang="en-US" sz="3600" dirty="0"/>
              <a:t>Some folks honor things and use people! </a:t>
            </a:r>
          </a:p>
          <a:p>
            <a:pPr lvl="1"/>
            <a:r>
              <a:rPr lang="en-US" sz="3600" dirty="0"/>
              <a:t>Strangers use things and honor people </a:t>
            </a:r>
          </a:p>
          <a:p>
            <a:pPr lvl="1"/>
            <a:r>
              <a:rPr lang="en-US" sz="3600" dirty="0"/>
              <a:t>Such honoring can well open doors of opportunity - those people have souls </a:t>
            </a:r>
          </a:p>
          <a:p>
            <a:pPr lvl="1"/>
            <a:r>
              <a:rPr lang="en-US" sz="3600" dirty="0"/>
              <a:t>Strangers want to touch others’ lives well</a:t>
            </a:r>
          </a:p>
        </p:txBody>
      </p:sp>
    </p:spTree>
    <p:extLst>
      <p:ext uri="{BB962C8B-B14F-4D97-AF65-F5344CB8AC3E}">
        <p14:creationId xmlns:p14="http://schemas.microsoft.com/office/powerpoint/2010/main" val="3998813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Different_am_22_PowerPlugs_Template_oonx.v18.01.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Different_am_22_PowerPlugs_Template_oonx.v17.11.s.potx" id="{DDE9671B-1A91-41A5-BD4E-E2091C5E2EC8}" vid="{65D930E3-0E8C-4D2F-801B-754C2E537C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BeDifferent_am_22_PowerPlugs_Template_oonx.v18.01.s</Template>
  <TotalTime>163</TotalTime>
  <Words>455</Words>
  <Application>Microsoft Office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BeDifferent_am_22_PowerPlugs_Template_oonx.v18.01.s</vt:lpstr>
      <vt:lpstr>The Wisdom Of Scripture:</vt:lpstr>
      <vt:lpstr>We Are Temporaries</vt:lpstr>
      <vt:lpstr>We Are Temporaries</vt:lpstr>
      <vt:lpstr>We Are Temporaries</vt:lpstr>
      <vt:lpstr>Advice For Strangers</vt:lpstr>
      <vt:lpstr>Advice For Strangers</vt:lpstr>
      <vt:lpstr>Advice For Strangers</vt:lpstr>
      <vt:lpstr>Advice For Strangers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Wisdom Of Scripture:</dc:title>
  <dc:creator>Jack Critchfield</dc:creator>
  <cp:lastModifiedBy>Jack Critchfield</cp:lastModifiedBy>
  <cp:revision>5</cp:revision>
  <dcterms:created xsi:type="dcterms:W3CDTF">2019-10-17T00:43:33Z</dcterms:created>
  <dcterms:modified xsi:type="dcterms:W3CDTF">2019-10-17T03:27:27Z</dcterms:modified>
</cp:coreProperties>
</file>